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84E00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-119728"/>
              <a:satOff val="5580"/>
              <a:lumOff val="-12961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9808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88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1170928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Název a podtit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názvu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Text názvu</a:t>
            </a:r>
          </a:p>
        </p:txBody>
      </p:sp>
      <p:sp>
        <p:nvSpPr>
          <p:cNvPr id="12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3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á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sef Novák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2400" i="1"/>
            </a:lvl1pPr>
          </a:lstStyle>
          <a:p>
            <a:r>
              <a:t>–Josef Novák</a:t>
            </a:r>
          </a:p>
        </p:txBody>
      </p:sp>
      <p:sp>
        <p:nvSpPr>
          <p:cNvPr id="94" name="„Sem napište citát.“"/>
          <p:cNvSpPr txBox="1">
            <a:spLocks noGrp="1"/>
          </p:cNvSpPr>
          <p:nvPr>
            <p:ph type="body" sz="quarter" idx="14"/>
          </p:nvPr>
        </p:nvSpPr>
        <p:spPr>
          <a:xfrm>
            <a:off x="1270000" y="4308597"/>
            <a:ext cx="10464800" cy="609779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„Sem napište citát.“ </a:t>
            </a:r>
          </a:p>
        </p:txBody>
      </p:sp>
      <p:sp>
        <p:nvSpPr>
          <p:cNvPr id="95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graf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Obrázek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ky – na šíř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rázek"/>
          <p:cNvSpPr>
            <a:spLocks noGrp="1"/>
          </p:cNvSpPr>
          <p:nvPr>
            <p:ph type="pic" idx="13"/>
          </p:nvPr>
        </p:nvSpPr>
        <p:spPr>
          <a:xfrm>
            <a:off x="1619250" y="673100"/>
            <a:ext cx="9758016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ext názvu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22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3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ázev – uprostř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názvu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31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ky –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rázek"/>
          <p:cNvSpPr>
            <a:spLocks noGrp="1"/>
          </p:cNvSpPr>
          <p:nvPr>
            <p:ph type="pic" sz="half" idx="13"/>
          </p:nvPr>
        </p:nvSpPr>
        <p:spPr>
          <a:xfrm>
            <a:off x="6718300" y="638919"/>
            <a:ext cx="5334001" cy="82169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ext názvu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Text názvu</a:t>
            </a:r>
          </a:p>
        </p:txBody>
      </p:sp>
      <p:sp>
        <p:nvSpPr>
          <p:cNvPr id="40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1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ázev - nahoř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49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ázev a 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57" name="Text úrovně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58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ázev, odrážky, fot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Obrázek"/>
          <p:cNvSpPr>
            <a:spLocks noGrp="1"/>
          </p:cNvSpPr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67" name="Text úrovně 1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buClrTx/>
              <a:defRPr sz="2800"/>
            </a:lvl1pPr>
            <a:lvl2pPr marL="685800" indent="-342900">
              <a:spcBef>
                <a:spcPts val="3200"/>
              </a:spcBef>
              <a:buClrTx/>
              <a:defRPr sz="2800"/>
            </a:lvl2pPr>
            <a:lvl3pPr marL="1028700" indent="-342900">
              <a:spcBef>
                <a:spcPts val="3200"/>
              </a:spcBef>
              <a:buClrTx/>
              <a:defRPr sz="2800"/>
            </a:lvl3pPr>
            <a:lvl4pPr marL="1371600" indent="-342900">
              <a:spcBef>
                <a:spcPts val="3200"/>
              </a:spcBef>
              <a:buClrTx/>
              <a:defRPr sz="2800"/>
            </a:lvl4pPr>
            <a:lvl5pPr marL="1714500" indent="-342900">
              <a:spcBef>
                <a:spcPts val="3200"/>
              </a:spcBef>
              <a:buClrTx/>
              <a:defRPr sz="28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68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 úrovně 1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6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ky – 3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Obrázek"/>
          <p:cNvSpPr>
            <a:spLocks noGrp="1"/>
          </p:cNvSpPr>
          <p:nvPr>
            <p:ph type="pic" sz="quarter" idx="13"/>
          </p:nvPr>
        </p:nvSpPr>
        <p:spPr>
          <a:xfrm>
            <a:off x="6731000" y="49657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Obrázek"/>
          <p:cNvSpPr>
            <a:spLocks noGrp="1"/>
          </p:cNvSpPr>
          <p:nvPr>
            <p:ph type="pic" sz="quarter" idx="14"/>
          </p:nvPr>
        </p:nvSpPr>
        <p:spPr>
          <a:xfrm>
            <a:off x="6731000" y="6350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Obrázek"/>
          <p:cNvSpPr>
            <a:spLocks noGrp="1"/>
          </p:cNvSpPr>
          <p:nvPr>
            <p:ph type="pic" sz="half" idx="15"/>
          </p:nvPr>
        </p:nvSpPr>
        <p:spPr>
          <a:xfrm>
            <a:off x="9525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názvu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 názvu</a:t>
            </a:r>
          </a:p>
        </p:txBody>
      </p:sp>
      <p:sp>
        <p:nvSpPr>
          <p:cNvPr id="3" name="Text úrovně 1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tudent's Opinion…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Student's Opinion</a:t>
            </a:r>
          </a:p>
          <a:p>
            <a:r>
              <a:t>on the Peer Feedback</a:t>
            </a:r>
          </a:p>
        </p:txBody>
      </p:sp>
      <p:sp>
        <p:nvSpPr>
          <p:cNvPr id="120" name="Matěj Škop, 472314"/>
          <p:cNvSpPr txBox="1">
            <a:spLocks noGrp="1"/>
          </p:cNvSpPr>
          <p:nvPr>
            <p:ph type="subTitle" sz="quarter" idx="1"/>
          </p:nvPr>
        </p:nvSpPr>
        <p:spPr>
          <a:xfrm>
            <a:off x="1270000" y="5421988"/>
            <a:ext cx="10464800" cy="1130301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dirty="0" err="1"/>
              <a:t>Matěj</a:t>
            </a:r>
            <a:r>
              <a:rPr dirty="0"/>
              <a:t> </a:t>
            </a:r>
            <a:r>
              <a:rPr dirty="0" err="1"/>
              <a:t>Škop</a:t>
            </a:r>
            <a:r>
              <a:rPr dirty="0"/>
              <a:t>, </a:t>
            </a:r>
            <a:r>
              <a:rPr lang="sk-SK" dirty="0" err="1" smtClean="0"/>
              <a:t>student</a:t>
            </a:r>
            <a:r>
              <a:rPr lang="sk-SK" dirty="0" smtClean="0"/>
              <a:t>, Masaryk University</a:t>
            </a:r>
          </a:p>
          <a:p>
            <a:r>
              <a:rPr dirty="0" smtClean="0"/>
              <a:t>472314</a:t>
            </a:r>
            <a:endParaRPr dirty="0"/>
          </a:p>
        </p:txBody>
      </p:sp>
      <p:sp>
        <p:nvSpPr>
          <p:cNvPr id="5" name="Obdĺžnik 4"/>
          <p:cNvSpPr/>
          <p:nvPr/>
        </p:nvSpPr>
        <p:spPr>
          <a:xfrm>
            <a:off x="4858657" y="6861175"/>
            <a:ext cx="61281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dirty="0"/>
              <a:t>Enhancing University Teaching and Learning in Central </a:t>
            </a:r>
            <a:r>
              <a:rPr lang="en-GB" dirty="0" smtClean="0"/>
              <a:t>Europe conference, Brno 21 February 2019</a:t>
            </a:r>
            <a:endParaRPr lang="sk-SK" dirty="0"/>
          </a:p>
        </p:txBody>
      </p:sp>
      <p:pic>
        <p:nvPicPr>
          <p:cNvPr id="6" name="Picture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784" y="1329414"/>
            <a:ext cx="2705100" cy="550545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Advantage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Advantages</a:t>
            </a:r>
          </a:p>
        </p:txBody>
      </p:sp>
      <p:sp>
        <p:nvSpPr>
          <p:cNvPr id="123" name="using critical reflection and thinking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  <a:p>
            <a:r>
              <a:t>using critical reflection and thinking</a:t>
            </a:r>
          </a:p>
          <a:p>
            <a:r>
              <a:t>learning how other students write</a:t>
            </a:r>
          </a:p>
          <a:p>
            <a:r>
              <a:t>ice-breaking factor</a:t>
            </a:r>
          </a:p>
          <a:p>
            <a:r>
              <a:t>provides an alternative opinion</a:t>
            </a:r>
          </a:p>
          <a:p>
            <a:r>
              <a:t>evolving mutual empathy (we've gone through the same thing) 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Disadvantage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Disadvantages</a:t>
            </a:r>
          </a:p>
        </p:txBody>
      </p:sp>
      <p:sp>
        <p:nvSpPr>
          <p:cNvPr id="126" name="may be irrelevant (if done wrongly)…"/>
          <p:cNvSpPr txBox="1">
            <a:spLocks noGrp="1"/>
          </p:cNvSpPr>
          <p:nvPr>
            <p:ph type="body" idx="1"/>
          </p:nvPr>
        </p:nvSpPr>
        <p:spPr>
          <a:xfrm>
            <a:off x="799748" y="1333500"/>
            <a:ext cx="11099801" cy="6286500"/>
          </a:xfrm>
          <a:prstGeom prst="rect">
            <a:avLst/>
          </a:prstGeom>
        </p:spPr>
        <p:txBody>
          <a:bodyPr/>
          <a:lstStyle/>
          <a:p>
            <a:endParaRPr/>
          </a:p>
          <a:p>
            <a:r>
              <a:t>may be irrelevant (if done wrongly)</a:t>
            </a:r>
          </a:p>
          <a:p>
            <a:r>
              <a:t>students may be too benevolent in order not to offend anyone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Anonymous…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502412">
              <a:defRPr sz="6880"/>
            </a:pPr>
            <a:r>
              <a:t>Anonymous</a:t>
            </a:r>
          </a:p>
          <a:p>
            <a:pPr defTabSz="502412">
              <a:defRPr sz="6880"/>
            </a:pPr>
            <a:r>
              <a:t>or</a:t>
            </a:r>
          </a:p>
          <a:p>
            <a:pPr defTabSz="502412">
              <a:defRPr sz="6880"/>
            </a:pPr>
            <a:r>
              <a:t>known?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80</Words>
  <Application>Microsoft Office PowerPoint</Application>
  <PresentationFormat>Vlastná</PresentationFormat>
  <Paragraphs>19</Paragraphs>
  <Slides>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8" baseType="lpstr">
      <vt:lpstr>Helvetica Neue</vt:lpstr>
      <vt:lpstr>Helvetica Neue Light</vt:lpstr>
      <vt:lpstr>Helvetica Neue Medium</vt:lpstr>
      <vt:lpstr>Black</vt:lpstr>
      <vt:lpstr>Student's Opinion on the Peer Feedback</vt:lpstr>
      <vt:lpstr>Advantages</vt:lpstr>
      <vt:lpstr>Disadvantages</vt:lpstr>
      <vt:lpstr>Anonymous or known?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Student's Opinion on the Peer Feedback</dc:title>
  <dc:creator>Gabika</dc:creator>
  <cp:lastModifiedBy>Gabika</cp:lastModifiedBy>
  <cp:revision>2</cp:revision>
  <dcterms:modified xsi:type="dcterms:W3CDTF">2019-02-20T12:59:45Z</dcterms:modified>
</cp:coreProperties>
</file>