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17092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– uprostř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tudent's Opinion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Student's Opinion</a:t>
            </a:r>
          </a:p>
          <a:p>
            <a:r>
              <a:t>on the Peer Feedback</a:t>
            </a:r>
          </a:p>
        </p:txBody>
      </p:sp>
      <p:sp>
        <p:nvSpPr>
          <p:cNvPr id="120" name="Matěj Škop, 472314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421988"/>
            <a:ext cx="10464800" cy="11303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 err="1"/>
              <a:t>Matěj</a:t>
            </a:r>
            <a:r>
              <a:rPr dirty="0"/>
              <a:t> </a:t>
            </a:r>
            <a:r>
              <a:rPr dirty="0" err="1"/>
              <a:t>Škop</a:t>
            </a:r>
            <a:r>
              <a:rPr dirty="0"/>
              <a:t>, </a:t>
            </a:r>
            <a:r>
              <a:rPr lang="sk-SK" dirty="0" err="1" smtClean="0"/>
              <a:t>student</a:t>
            </a:r>
            <a:r>
              <a:rPr lang="sk-SK" dirty="0" smtClean="0"/>
              <a:t>, Masaryk University</a:t>
            </a:r>
          </a:p>
          <a:p>
            <a:r>
              <a:rPr dirty="0" smtClean="0"/>
              <a:t>472314</a:t>
            </a:r>
            <a:endParaRPr dirty="0"/>
          </a:p>
        </p:txBody>
      </p:sp>
      <p:sp>
        <p:nvSpPr>
          <p:cNvPr id="5" name="Obdĺžnik 4"/>
          <p:cNvSpPr/>
          <p:nvPr/>
        </p:nvSpPr>
        <p:spPr>
          <a:xfrm>
            <a:off x="4858657" y="6861175"/>
            <a:ext cx="6128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Enhancing University Teaching and Learning in Central </a:t>
            </a:r>
            <a:r>
              <a:rPr lang="en-GB" dirty="0" smtClean="0"/>
              <a:t>Europe conference, Brno 21 February 2019</a:t>
            </a:r>
            <a:endParaRPr lang="sk-SK" dirty="0"/>
          </a:p>
        </p:txBody>
      </p:sp>
      <p:pic>
        <p:nvPicPr>
          <p:cNvPr id="6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84" y="1329414"/>
            <a:ext cx="2705100" cy="55054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dvantag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Advantages</a:t>
            </a:r>
          </a:p>
        </p:txBody>
      </p:sp>
      <p:sp>
        <p:nvSpPr>
          <p:cNvPr id="123" name="using critical reflection and think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using critical reflection and thinking</a:t>
            </a:r>
          </a:p>
          <a:p>
            <a:r>
              <a:t>learning how other students write</a:t>
            </a:r>
          </a:p>
          <a:p>
            <a:r>
              <a:t>ice-breaking factor</a:t>
            </a:r>
          </a:p>
          <a:p>
            <a:r>
              <a:t>provides an alternative opinion</a:t>
            </a:r>
          </a:p>
          <a:p>
            <a:r>
              <a:t>evolving mutual empathy (we've gone through the same thing)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isadvantag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Disadvantages</a:t>
            </a:r>
          </a:p>
        </p:txBody>
      </p:sp>
      <p:sp>
        <p:nvSpPr>
          <p:cNvPr id="126" name="may be irrelevant (if done wrongly)…"/>
          <p:cNvSpPr txBox="1">
            <a:spLocks noGrp="1"/>
          </p:cNvSpPr>
          <p:nvPr>
            <p:ph type="body" idx="1"/>
          </p:nvPr>
        </p:nvSpPr>
        <p:spPr>
          <a:xfrm>
            <a:off x="799748" y="1333500"/>
            <a:ext cx="11099801" cy="628650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may be irrelevant (if done wrongly)</a:t>
            </a:r>
          </a:p>
          <a:p>
            <a:r>
              <a:t>students may be too benevolent in order not to offend anyone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nonymous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02412">
              <a:defRPr sz="6880"/>
            </a:pPr>
            <a:r>
              <a:t>Anonymous</a:t>
            </a:r>
          </a:p>
          <a:p>
            <a:pPr defTabSz="502412">
              <a:defRPr sz="6880"/>
            </a:pPr>
            <a:r>
              <a:t>or</a:t>
            </a:r>
          </a:p>
          <a:p>
            <a:pPr defTabSz="502412">
              <a:defRPr sz="6880"/>
            </a:pPr>
            <a:r>
              <a:t>known?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</Words>
  <Application>Microsoft Office PowerPoint</Application>
  <PresentationFormat>Vlastná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Black</vt:lpstr>
      <vt:lpstr>Student's Opinion on the Peer Feedback</vt:lpstr>
      <vt:lpstr>Advantages</vt:lpstr>
      <vt:lpstr>Disadvantages</vt:lpstr>
      <vt:lpstr>Anonymous or known?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Student's Opinion on the Peer Feedback</dc:title>
  <dc:creator>Gabika</dc:creator>
  <cp:lastModifiedBy>Gabika</cp:lastModifiedBy>
  <cp:revision>2</cp:revision>
  <dcterms:modified xsi:type="dcterms:W3CDTF">2019-02-20T12:59:45Z</dcterms:modified>
</cp:coreProperties>
</file>